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Abril </a:t>
            </a:r>
            <a:r>
              <a:rPr lang="es-MX" sz="3200" dirty="0"/>
              <a:t>de 2025,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5396285" y="60960"/>
            <a:ext cx="2932777" cy="1983005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10810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30/abril/2025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8E5D9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01 al 30 de abril de 2025</a:t>
              </a:r>
              <a:endPara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8E5D9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80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45</cp:revision>
  <dcterms:created xsi:type="dcterms:W3CDTF">2018-06-12T17:38:37Z</dcterms:created>
  <dcterms:modified xsi:type="dcterms:W3CDTF">2025-05-02T22:51:14Z</dcterms:modified>
</cp:coreProperties>
</file>